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66B80-EE77-41F5-BD8B-922A384B9287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67BAD-6BBE-41E3-B481-A443AA1B19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Black Death / The Plague 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4B6E1D-E3CE-4F49-9471-95509C7E5525}" type="slidenum">
              <a:rPr lang="en-US" smtClean="0">
                <a:latin typeface="Arial" charset="0"/>
                <a:ea typeface="ＭＳ Ｐゴシック" pitchFamily="1" charset="-128"/>
              </a:rPr>
              <a:pPr/>
              <a:t>2</a:t>
            </a:fld>
            <a:endParaRPr lang="en-US" smtClean="0"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2E7CD-88FF-444E-9610-FE71B577B318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9C55F-D961-4F28-BB80-B4DB710777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Acrobat Document" r:id="rId3" imgW="7543665" imgH="58293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4"/>
          <p:cNvPicPr>
            <a:picLocks noGrp="1"/>
          </p:cNvPicPr>
          <p:nvPr>
            <p:ph idx="1"/>
          </p:nvPr>
        </p:nvPicPr>
        <p:blipFill>
          <a:blip r:embed="rId3" cstate="print"/>
          <a:srcRect l="16347" t="9744" r="31731" b="26666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0"/>
            <a:ext cx="8229600" cy="12192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Why has our population grown so much since 1800's? (WHY more babies)</a:t>
            </a: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2895600" y="5486400"/>
            <a:ext cx="24384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5676901" y="3390899"/>
            <a:ext cx="2590799" cy="2209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74" name="TextBox 7"/>
          <p:cNvSpPr txBox="1">
            <a:spLocks noChangeArrowheads="1"/>
          </p:cNvSpPr>
          <p:nvPr/>
        </p:nvSpPr>
        <p:spPr bwMode="auto">
          <a:xfrm>
            <a:off x="7162800" y="2252663"/>
            <a:ext cx="19812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Why do you think there was a dip in the population? 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</Words>
  <Application>Microsoft Office PowerPoint</Application>
  <PresentationFormat>On-screen Show (4:3)</PresentationFormat>
  <Paragraphs>4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Acrobat Document</vt:lpstr>
      <vt:lpstr>Slide 1</vt:lpstr>
      <vt:lpstr>Why has our population grown so much since 1800's? (WHY more babies)</vt:lpstr>
    </vt:vector>
  </TitlesOfParts>
  <Company>QCSD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2009-12-07T14:19:30Z</dcterms:created>
  <dcterms:modified xsi:type="dcterms:W3CDTF">2009-12-07T14:20:47Z</dcterms:modified>
</cp:coreProperties>
</file>